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1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1CCFCE-62A7-46FC-B7AA-9FD4A2AF4D66}" v="12" dt="2025-04-01T17:10:55.1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oy,Haley" userId="7863d2f6-667a-4b2e-acf7-ac8ceac4da7d" providerId="ADAL" clId="{221CCFCE-62A7-46FC-B7AA-9FD4A2AF4D66}"/>
    <pc:docChg chg="undo custSel addSld delSld modSld sldOrd">
      <pc:chgData name="McCoy,Haley" userId="7863d2f6-667a-4b2e-acf7-ac8ceac4da7d" providerId="ADAL" clId="{221CCFCE-62A7-46FC-B7AA-9FD4A2AF4D66}" dt="2025-04-03T16:52:25.924" v="2958" actId="20577"/>
      <pc:docMkLst>
        <pc:docMk/>
      </pc:docMkLst>
      <pc:sldChg chg="modSp new mod">
        <pc:chgData name="McCoy,Haley" userId="7863d2f6-667a-4b2e-acf7-ac8ceac4da7d" providerId="ADAL" clId="{221CCFCE-62A7-46FC-B7AA-9FD4A2AF4D66}" dt="2025-04-01T16:13:15.156" v="53" actId="20577"/>
        <pc:sldMkLst>
          <pc:docMk/>
          <pc:sldMk cId="4133442972" sldId="256"/>
        </pc:sldMkLst>
        <pc:spChg chg="mod">
          <ac:chgData name="McCoy,Haley" userId="7863d2f6-667a-4b2e-acf7-ac8ceac4da7d" providerId="ADAL" clId="{221CCFCE-62A7-46FC-B7AA-9FD4A2AF4D66}" dt="2025-04-01T16:13:09.449" v="30" actId="20577"/>
          <ac:spMkLst>
            <pc:docMk/>
            <pc:sldMk cId="4133442972" sldId="256"/>
            <ac:spMk id="2" creationId="{C0AA9433-E4DC-E670-3ED1-6B385CC00C98}"/>
          </ac:spMkLst>
        </pc:spChg>
        <pc:spChg chg="mod">
          <ac:chgData name="McCoy,Haley" userId="7863d2f6-667a-4b2e-acf7-ac8ceac4da7d" providerId="ADAL" clId="{221CCFCE-62A7-46FC-B7AA-9FD4A2AF4D66}" dt="2025-04-01T16:13:15.156" v="53" actId="20577"/>
          <ac:spMkLst>
            <pc:docMk/>
            <pc:sldMk cId="4133442972" sldId="256"/>
            <ac:spMk id="3" creationId="{8CBE9D29-7BB8-BFEF-F107-BB158F0B59D0}"/>
          </ac:spMkLst>
        </pc:spChg>
      </pc:sldChg>
      <pc:sldChg chg="new del">
        <pc:chgData name="McCoy,Haley" userId="7863d2f6-667a-4b2e-acf7-ac8ceac4da7d" providerId="ADAL" clId="{221CCFCE-62A7-46FC-B7AA-9FD4A2AF4D66}" dt="2025-04-01T16:13:39.043" v="55" actId="47"/>
        <pc:sldMkLst>
          <pc:docMk/>
          <pc:sldMk cId="76589122" sldId="257"/>
        </pc:sldMkLst>
      </pc:sldChg>
      <pc:sldChg chg="modSp add mod">
        <pc:chgData name="McCoy,Haley" userId="7863d2f6-667a-4b2e-acf7-ac8ceac4da7d" providerId="ADAL" clId="{221CCFCE-62A7-46FC-B7AA-9FD4A2AF4D66}" dt="2025-04-01T16:14:12.746" v="65" actId="1582"/>
        <pc:sldMkLst>
          <pc:docMk/>
          <pc:sldMk cId="1706187582" sldId="257"/>
        </pc:sldMkLst>
        <pc:picChg chg="mod">
          <ac:chgData name="McCoy,Haley" userId="7863d2f6-667a-4b2e-acf7-ac8ceac4da7d" providerId="ADAL" clId="{221CCFCE-62A7-46FC-B7AA-9FD4A2AF4D66}" dt="2025-04-01T16:14:12.746" v="65" actId="1582"/>
          <ac:picMkLst>
            <pc:docMk/>
            <pc:sldMk cId="1706187582" sldId="257"/>
            <ac:picMk id="5" creationId="{0137A725-7605-5D74-E3A3-97521B31A35E}"/>
          </ac:picMkLst>
        </pc:picChg>
        <pc:picChg chg="mod">
          <ac:chgData name="McCoy,Haley" userId="7863d2f6-667a-4b2e-acf7-ac8ceac4da7d" providerId="ADAL" clId="{221CCFCE-62A7-46FC-B7AA-9FD4A2AF4D66}" dt="2025-04-01T16:14:08.424" v="63" actId="1582"/>
          <ac:picMkLst>
            <pc:docMk/>
            <pc:sldMk cId="1706187582" sldId="257"/>
            <ac:picMk id="7" creationId="{C37A0EF1-3E03-1493-3BDA-AE60FFE7EC6D}"/>
          </ac:picMkLst>
        </pc:picChg>
      </pc:sldChg>
      <pc:sldChg chg="modSp add mod">
        <pc:chgData name="McCoy,Haley" userId="7863d2f6-667a-4b2e-acf7-ac8ceac4da7d" providerId="ADAL" clId="{221CCFCE-62A7-46FC-B7AA-9FD4A2AF4D66}" dt="2025-04-01T16:14:27.756" v="70" actId="208"/>
        <pc:sldMkLst>
          <pc:docMk/>
          <pc:sldMk cId="2607562705" sldId="258"/>
        </pc:sldMkLst>
        <pc:picChg chg="mod">
          <ac:chgData name="McCoy,Haley" userId="7863d2f6-667a-4b2e-acf7-ac8ceac4da7d" providerId="ADAL" clId="{221CCFCE-62A7-46FC-B7AA-9FD4A2AF4D66}" dt="2025-04-01T16:14:27.756" v="70" actId="208"/>
          <ac:picMkLst>
            <pc:docMk/>
            <pc:sldMk cId="2607562705" sldId="258"/>
            <ac:picMk id="5" creationId="{AD3F7D32-9AFB-B37B-55E9-F381838EF221}"/>
          </ac:picMkLst>
        </pc:picChg>
        <pc:picChg chg="mod">
          <ac:chgData name="McCoy,Haley" userId="7863d2f6-667a-4b2e-acf7-ac8ceac4da7d" providerId="ADAL" clId="{221CCFCE-62A7-46FC-B7AA-9FD4A2AF4D66}" dt="2025-04-01T16:14:27.756" v="70" actId="208"/>
          <ac:picMkLst>
            <pc:docMk/>
            <pc:sldMk cId="2607562705" sldId="258"/>
            <ac:picMk id="7" creationId="{5FA55187-1FE5-C774-D4FA-C826814A2D76}"/>
          </ac:picMkLst>
        </pc:picChg>
        <pc:picChg chg="mod">
          <ac:chgData name="McCoy,Haley" userId="7863d2f6-667a-4b2e-acf7-ac8ceac4da7d" providerId="ADAL" clId="{221CCFCE-62A7-46FC-B7AA-9FD4A2AF4D66}" dt="2025-04-01T16:14:27.756" v="70" actId="208"/>
          <ac:picMkLst>
            <pc:docMk/>
            <pc:sldMk cId="2607562705" sldId="258"/>
            <ac:picMk id="9" creationId="{C8C2809A-06A3-77CC-F3FC-DC348C594BDB}"/>
          </ac:picMkLst>
        </pc:picChg>
      </pc:sldChg>
      <pc:sldChg chg="modSp add mod">
        <pc:chgData name="McCoy,Haley" userId="7863d2f6-667a-4b2e-acf7-ac8ceac4da7d" providerId="ADAL" clId="{221CCFCE-62A7-46FC-B7AA-9FD4A2AF4D66}" dt="2025-04-01T16:14:50.682" v="91" actId="20577"/>
        <pc:sldMkLst>
          <pc:docMk/>
          <pc:sldMk cId="1172295357" sldId="259"/>
        </pc:sldMkLst>
        <pc:spChg chg="mod">
          <ac:chgData name="McCoy,Haley" userId="7863d2f6-667a-4b2e-acf7-ac8ceac4da7d" providerId="ADAL" clId="{221CCFCE-62A7-46FC-B7AA-9FD4A2AF4D66}" dt="2025-04-01T16:14:50.682" v="91" actId="20577"/>
          <ac:spMkLst>
            <pc:docMk/>
            <pc:sldMk cId="1172295357" sldId="259"/>
            <ac:spMk id="3" creationId="{47CE7015-AB63-4158-D65C-0F8D1DAFC505}"/>
          </ac:spMkLst>
        </pc:spChg>
        <pc:picChg chg="mod">
          <ac:chgData name="McCoy,Haley" userId="7863d2f6-667a-4b2e-acf7-ac8ceac4da7d" providerId="ADAL" clId="{221CCFCE-62A7-46FC-B7AA-9FD4A2AF4D66}" dt="2025-04-01T16:14:42.617" v="75" actId="1582"/>
          <ac:picMkLst>
            <pc:docMk/>
            <pc:sldMk cId="1172295357" sldId="259"/>
            <ac:picMk id="4" creationId="{26E6EFF5-A20B-C652-12FE-7565C917A6C3}"/>
          </ac:picMkLst>
        </pc:picChg>
        <pc:picChg chg="mod">
          <ac:chgData name="McCoy,Haley" userId="7863d2f6-667a-4b2e-acf7-ac8ceac4da7d" providerId="ADAL" clId="{221CCFCE-62A7-46FC-B7AA-9FD4A2AF4D66}" dt="2025-04-01T16:14:42.617" v="75" actId="1582"/>
          <ac:picMkLst>
            <pc:docMk/>
            <pc:sldMk cId="1172295357" sldId="259"/>
            <ac:picMk id="6" creationId="{F5780992-C8AF-D23E-26F6-818AFC2C409D}"/>
          </ac:picMkLst>
        </pc:picChg>
        <pc:picChg chg="mod">
          <ac:chgData name="McCoy,Haley" userId="7863d2f6-667a-4b2e-acf7-ac8ceac4da7d" providerId="ADAL" clId="{221CCFCE-62A7-46FC-B7AA-9FD4A2AF4D66}" dt="2025-04-01T16:14:42.617" v="75" actId="1582"/>
          <ac:picMkLst>
            <pc:docMk/>
            <pc:sldMk cId="1172295357" sldId="259"/>
            <ac:picMk id="8" creationId="{CA235877-1F57-362A-3B2F-A47A2DF7153E}"/>
          </ac:picMkLst>
        </pc:picChg>
      </pc:sldChg>
      <pc:sldChg chg="modSp add mod">
        <pc:chgData name="McCoy,Haley" userId="7863d2f6-667a-4b2e-acf7-ac8ceac4da7d" providerId="ADAL" clId="{221CCFCE-62A7-46FC-B7AA-9FD4A2AF4D66}" dt="2025-04-01T16:15:01.333" v="92" actId="208"/>
        <pc:sldMkLst>
          <pc:docMk/>
          <pc:sldMk cId="2197697101" sldId="260"/>
        </pc:sldMkLst>
        <pc:spChg chg="mod">
          <ac:chgData name="McCoy,Haley" userId="7863d2f6-667a-4b2e-acf7-ac8ceac4da7d" providerId="ADAL" clId="{221CCFCE-62A7-46FC-B7AA-9FD4A2AF4D66}" dt="2025-04-01T16:15:01.333" v="92" actId="208"/>
          <ac:spMkLst>
            <pc:docMk/>
            <pc:sldMk cId="2197697101" sldId="260"/>
            <ac:spMk id="5" creationId="{CEBD2A2F-C437-C2CB-E5C7-C2D58C6B3777}"/>
          </ac:spMkLst>
        </pc:spChg>
        <pc:picChg chg="mod">
          <ac:chgData name="McCoy,Haley" userId="7863d2f6-667a-4b2e-acf7-ac8ceac4da7d" providerId="ADAL" clId="{221CCFCE-62A7-46FC-B7AA-9FD4A2AF4D66}" dt="2025-04-01T16:15:01.333" v="92" actId="208"/>
          <ac:picMkLst>
            <pc:docMk/>
            <pc:sldMk cId="2197697101" sldId="260"/>
            <ac:picMk id="4" creationId="{434B7A92-5B41-1865-9D57-E56D98CF5F0D}"/>
          </ac:picMkLst>
        </pc:picChg>
      </pc:sldChg>
      <pc:sldChg chg="addSp delSp modSp new mod">
        <pc:chgData name="McCoy,Haley" userId="7863d2f6-667a-4b2e-acf7-ac8ceac4da7d" providerId="ADAL" clId="{221CCFCE-62A7-46FC-B7AA-9FD4A2AF4D66}" dt="2025-04-01T16:18:26.077" v="256" actId="22"/>
        <pc:sldMkLst>
          <pc:docMk/>
          <pc:sldMk cId="2462775545" sldId="261"/>
        </pc:sldMkLst>
        <pc:spChg chg="mod">
          <ac:chgData name="McCoy,Haley" userId="7863d2f6-667a-4b2e-acf7-ac8ceac4da7d" providerId="ADAL" clId="{221CCFCE-62A7-46FC-B7AA-9FD4A2AF4D66}" dt="2025-04-01T16:17:40.884" v="223" actId="20577"/>
          <ac:spMkLst>
            <pc:docMk/>
            <pc:sldMk cId="2462775545" sldId="261"/>
            <ac:spMk id="2" creationId="{341A7648-1D3D-0B31-C341-0EBBE9E5E3BF}"/>
          </ac:spMkLst>
        </pc:spChg>
        <pc:spChg chg="mod">
          <ac:chgData name="McCoy,Haley" userId="7863d2f6-667a-4b2e-acf7-ac8ceac4da7d" providerId="ADAL" clId="{221CCFCE-62A7-46FC-B7AA-9FD4A2AF4D66}" dt="2025-04-01T16:17:37.655" v="206" actId="20577"/>
          <ac:spMkLst>
            <pc:docMk/>
            <pc:sldMk cId="2462775545" sldId="261"/>
            <ac:spMk id="3" creationId="{EBD00FB4-505D-5E1E-3474-CAA1220BFD6E}"/>
          </ac:spMkLst>
        </pc:spChg>
        <pc:picChg chg="add mod">
          <ac:chgData name="McCoy,Haley" userId="7863d2f6-667a-4b2e-acf7-ac8ceac4da7d" providerId="ADAL" clId="{221CCFCE-62A7-46FC-B7AA-9FD4A2AF4D66}" dt="2025-04-01T16:17:50.249" v="226" actId="1582"/>
          <ac:picMkLst>
            <pc:docMk/>
            <pc:sldMk cId="2462775545" sldId="261"/>
            <ac:picMk id="5" creationId="{76D3E469-EB6A-1D9E-C13D-C945393B838A}"/>
          </ac:picMkLst>
        </pc:picChg>
      </pc:sldChg>
      <pc:sldChg chg="modSp new del mod">
        <pc:chgData name="McCoy,Haley" userId="7863d2f6-667a-4b2e-acf7-ac8ceac4da7d" providerId="ADAL" clId="{221CCFCE-62A7-46FC-B7AA-9FD4A2AF4D66}" dt="2025-04-01T16:18:23.146" v="254" actId="47"/>
        <pc:sldMkLst>
          <pc:docMk/>
          <pc:sldMk cId="1857693910" sldId="262"/>
        </pc:sldMkLst>
      </pc:sldChg>
      <pc:sldChg chg="addSp delSp modSp add mod">
        <pc:chgData name="McCoy,Haley" userId="7863d2f6-667a-4b2e-acf7-ac8ceac4da7d" providerId="ADAL" clId="{221CCFCE-62A7-46FC-B7AA-9FD4A2AF4D66}" dt="2025-04-01T16:19:21.880" v="274" actId="1582"/>
        <pc:sldMkLst>
          <pc:docMk/>
          <pc:sldMk cId="3229308981" sldId="262"/>
        </pc:sldMkLst>
        <pc:spChg chg="mod">
          <ac:chgData name="McCoy,Haley" userId="7863d2f6-667a-4b2e-acf7-ac8ceac4da7d" providerId="ADAL" clId="{221CCFCE-62A7-46FC-B7AA-9FD4A2AF4D66}" dt="2025-04-01T16:18:39.541" v="267" actId="20577"/>
          <ac:spMkLst>
            <pc:docMk/>
            <pc:sldMk cId="3229308981" sldId="262"/>
            <ac:spMk id="3" creationId="{34BAF11F-8980-5BB1-BF66-59EB5DC32E13}"/>
          </ac:spMkLst>
        </pc:spChg>
        <pc:picChg chg="mod">
          <ac:chgData name="McCoy,Haley" userId="7863d2f6-667a-4b2e-acf7-ac8ceac4da7d" providerId="ADAL" clId="{221CCFCE-62A7-46FC-B7AA-9FD4A2AF4D66}" dt="2025-04-01T16:19:21.880" v="274" actId="1582"/>
          <ac:picMkLst>
            <pc:docMk/>
            <pc:sldMk cId="3229308981" sldId="262"/>
            <ac:picMk id="5" creationId="{3F656BB7-35BF-5B39-79EE-7D5FC6168178}"/>
          </ac:picMkLst>
        </pc:picChg>
        <pc:picChg chg="add mod">
          <ac:chgData name="McCoy,Haley" userId="7863d2f6-667a-4b2e-acf7-ac8ceac4da7d" providerId="ADAL" clId="{221CCFCE-62A7-46FC-B7AA-9FD4A2AF4D66}" dt="2025-04-01T16:19:15.120" v="273" actId="14100"/>
          <ac:picMkLst>
            <pc:docMk/>
            <pc:sldMk cId="3229308981" sldId="262"/>
            <ac:picMk id="6" creationId="{2B499D69-3637-6A49-B0A9-EE6631EBCB91}"/>
          </ac:picMkLst>
        </pc:picChg>
      </pc:sldChg>
      <pc:sldChg chg="addSp delSp modSp add mod">
        <pc:chgData name="McCoy,Haley" userId="7863d2f6-667a-4b2e-acf7-ac8ceac4da7d" providerId="ADAL" clId="{221CCFCE-62A7-46FC-B7AA-9FD4A2AF4D66}" dt="2025-04-01T16:21:03.222" v="292" actId="1582"/>
        <pc:sldMkLst>
          <pc:docMk/>
          <pc:sldMk cId="559307706" sldId="263"/>
        </pc:sldMkLst>
        <pc:spChg chg="mod">
          <ac:chgData name="McCoy,Haley" userId="7863d2f6-667a-4b2e-acf7-ac8ceac4da7d" providerId="ADAL" clId="{221CCFCE-62A7-46FC-B7AA-9FD4A2AF4D66}" dt="2025-04-01T16:19:52.505" v="282" actId="20577"/>
          <ac:spMkLst>
            <pc:docMk/>
            <pc:sldMk cId="559307706" sldId="263"/>
            <ac:spMk id="3" creationId="{EFE09332-854E-AD8B-D644-EA0C8D00F5AD}"/>
          </ac:spMkLst>
        </pc:spChg>
        <pc:picChg chg="mod">
          <ac:chgData name="McCoy,Haley" userId="7863d2f6-667a-4b2e-acf7-ac8ceac4da7d" providerId="ADAL" clId="{221CCFCE-62A7-46FC-B7AA-9FD4A2AF4D66}" dt="2025-04-01T16:20:02.634" v="287" actId="1076"/>
          <ac:picMkLst>
            <pc:docMk/>
            <pc:sldMk cId="559307706" sldId="263"/>
            <ac:picMk id="5" creationId="{C72A24D8-B173-BF7B-9DCA-07EDBB0C388A}"/>
          </ac:picMkLst>
        </pc:picChg>
        <pc:picChg chg="add mod">
          <ac:chgData name="McCoy,Haley" userId="7863d2f6-667a-4b2e-acf7-ac8ceac4da7d" providerId="ADAL" clId="{221CCFCE-62A7-46FC-B7AA-9FD4A2AF4D66}" dt="2025-04-01T16:21:03.222" v="292" actId="1582"/>
          <ac:picMkLst>
            <pc:docMk/>
            <pc:sldMk cId="559307706" sldId="263"/>
            <ac:picMk id="6" creationId="{C7E3F185-99F1-0740-71A8-F0C26B2E3F03}"/>
          </ac:picMkLst>
        </pc:picChg>
      </pc:sldChg>
      <pc:sldChg chg="addSp modSp new mod">
        <pc:chgData name="McCoy,Haley" userId="7863d2f6-667a-4b2e-acf7-ac8ceac4da7d" providerId="ADAL" clId="{221CCFCE-62A7-46FC-B7AA-9FD4A2AF4D66}" dt="2025-04-01T16:23:35.549" v="530" actId="1076"/>
        <pc:sldMkLst>
          <pc:docMk/>
          <pc:sldMk cId="1111428707" sldId="264"/>
        </pc:sldMkLst>
        <pc:spChg chg="mod">
          <ac:chgData name="McCoy,Haley" userId="7863d2f6-667a-4b2e-acf7-ac8ceac4da7d" providerId="ADAL" clId="{221CCFCE-62A7-46FC-B7AA-9FD4A2AF4D66}" dt="2025-04-01T16:21:20.106" v="319" actId="20577"/>
          <ac:spMkLst>
            <pc:docMk/>
            <pc:sldMk cId="1111428707" sldId="264"/>
            <ac:spMk id="2" creationId="{69096BF9-2EF9-E3EA-CD90-25B24A52EA33}"/>
          </ac:spMkLst>
        </pc:spChg>
        <pc:spChg chg="mod">
          <ac:chgData name="McCoy,Haley" userId="7863d2f6-667a-4b2e-acf7-ac8ceac4da7d" providerId="ADAL" clId="{221CCFCE-62A7-46FC-B7AA-9FD4A2AF4D66}" dt="2025-04-01T16:23:20.798" v="525" actId="1076"/>
          <ac:spMkLst>
            <pc:docMk/>
            <pc:sldMk cId="1111428707" sldId="264"/>
            <ac:spMk id="3" creationId="{87BBC7DA-500F-0148-9C36-998142E0D3A2}"/>
          </ac:spMkLst>
        </pc:spChg>
        <pc:spChg chg="add mod">
          <ac:chgData name="McCoy,Haley" userId="7863d2f6-667a-4b2e-acf7-ac8ceac4da7d" providerId="ADAL" clId="{221CCFCE-62A7-46FC-B7AA-9FD4A2AF4D66}" dt="2025-04-01T16:23:14.184" v="520" actId="14100"/>
          <ac:spMkLst>
            <pc:docMk/>
            <pc:sldMk cId="1111428707" sldId="264"/>
            <ac:spMk id="4" creationId="{C6B62411-0105-345A-AB77-8347AB0325B2}"/>
          </ac:spMkLst>
        </pc:spChg>
        <pc:spChg chg="add mod">
          <ac:chgData name="McCoy,Haley" userId="7863d2f6-667a-4b2e-acf7-ac8ceac4da7d" providerId="ADAL" clId="{221CCFCE-62A7-46FC-B7AA-9FD4A2AF4D66}" dt="2025-04-01T16:23:18.753" v="522" actId="1076"/>
          <ac:spMkLst>
            <pc:docMk/>
            <pc:sldMk cId="1111428707" sldId="264"/>
            <ac:spMk id="5" creationId="{BA5E0992-417F-8CBE-B65C-78DD88598245}"/>
          </ac:spMkLst>
        </pc:spChg>
        <pc:spChg chg="add mod">
          <ac:chgData name="McCoy,Haley" userId="7863d2f6-667a-4b2e-acf7-ac8ceac4da7d" providerId="ADAL" clId="{221CCFCE-62A7-46FC-B7AA-9FD4A2AF4D66}" dt="2025-04-01T16:23:24.089" v="526" actId="1076"/>
          <ac:spMkLst>
            <pc:docMk/>
            <pc:sldMk cId="1111428707" sldId="264"/>
            <ac:spMk id="6" creationId="{328AFF00-A6C0-A530-AB5F-739A3C987288}"/>
          </ac:spMkLst>
        </pc:spChg>
        <pc:spChg chg="add mod">
          <ac:chgData name="McCoy,Haley" userId="7863d2f6-667a-4b2e-acf7-ac8ceac4da7d" providerId="ADAL" clId="{221CCFCE-62A7-46FC-B7AA-9FD4A2AF4D66}" dt="2025-04-01T16:23:29.160" v="528" actId="1076"/>
          <ac:spMkLst>
            <pc:docMk/>
            <pc:sldMk cId="1111428707" sldId="264"/>
            <ac:spMk id="7" creationId="{177791E2-7D8A-8D52-A095-420D51C84806}"/>
          </ac:spMkLst>
        </pc:spChg>
        <pc:spChg chg="add mod">
          <ac:chgData name="McCoy,Haley" userId="7863d2f6-667a-4b2e-acf7-ac8ceac4da7d" providerId="ADAL" clId="{221CCFCE-62A7-46FC-B7AA-9FD4A2AF4D66}" dt="2025-04-01T16:23:35.549" v="530" actId="1076"/>
          <ac:spMkLst>
            <pc:docMk/>
            <pc:sldMk cId="1111428707" sldId="264"/>
            <ac:spMk id="8" creationId="{0F70B121-2779-7D58-7E35-D0CDA53C5510}"/>
          </ac:spMkLst>
        </pc:spChg>
      </pc:sldChg>
      <pc:sldChg chg="addSp modSp new mod">
        <pc:chgData name="McCoy,Haley" userId="7863d2f6-667a-4b2e-acf7-ac8ceac4da7d" providerId="ADAL" clId="{221CCFCE-62A7-46FC-B7AA-9FD4A2AF4D66}" dt="2025-04-01T16:25:39.588" v="839" actId="20577"/>
        <pc:sldMkLst>
          <pc:docMk/>
          <pc:sldMk cId="1694410903" sldId="265"/>
        </pc:sldMkLst>
        <pc:spChg chg="mod">
          <ac:chgData name="McCoy,Haley" userId="7863d2f6-667a-4b2e-acf7-ac8ceac4da7d" providerId="ADAL" clId="{221CCFCE-62A7-46FC-B7AA-9FD4A2AF4D66}" dt="2025-04-01T16:23:46.960" v="534" actId="20577"/>
          <ac:spMkLst>
            <pc:docMk/>
            <pc:sldMk cId="1694410903" sldId="265"/>
            <ac:spMk id="2" creationId="{489CCA8E-3D41-2961-B875-E8615C540BD4}"/>
          </ac:spMkLst>
        </pc:spChg>
        <pc:spChg chg="mod">
          <ac:chgData name="McCoy,Haley" userId="7863d2f6-667a-4b2e-acf7-ac8ceac4da7d" providerId="ADAL" clId="{221CCFCE-62A7-46FC-B7AA-9FD4A2AF4D66}" dt="2025-04-01T16:25:39.588" v="839" actId="20577"/>
          <ac:spMkLst>
            <pc:docMk/>
            <pc:sldMk cId="1694410903" sldId="265"/>
            <ac:spMk id="3" creationId="{4E80EE85-9BBB-CD69-8770-7A1A6B373E87}"/>
          </ac:spMkLst>
        </pc:spChg>
        <pc:spChg chg="add mod">
          <ac:chgData name="McCoy,Haley" userId="7863d2f6-667a-4b2e-acf7-ac8ceac4da7d" providerId="ADAL" clId="{221CCFCE-62A7-46FC-B7AA-9FD4A2AF4D66}" dt="2025-04-01T16:25:28.467" v="791" actId="688"/>
          <ac:spMkLst>
            <pc:docMk/>
            <pc:sldMk cId="1694410903" sldId="265"/>
            <ac:spMk id="4" creationId="{CFC874C9-F0E4-2191-D0B4-98EFF8F14147}"/>
          </ac:spMkLst>
        </pc:spChg>
        <pc:spChg chg="add mod">
          <ac:chgData name="McCoy,Haley" userId="7863d2f6-667a-4b2e-acf7-ac8ceac4da7d" providerId="ADAL" clId="{221CCFCE-62A7-46FC-B7AA-9FD4A2AF4D66}" dt="2025-04-01T16:25:02.118" v="788" actId="688"/>
          <ac:spMkLst>
            <pc:docMk/>
            <pc:sldMk cId="1694410903" sldId="265"/>
            <ac:spMk id="5" creationId="{288C8CAB-F1A5-3A45-3BE2-FD174EA0C07F}"/>
          </ac:spMkLst>
        </pc:spChg>
        <pc:spChg chg="add mod">
          <ac:chgData name="McCoy,Haley" userId="7863d2f6-667a-4b2e-acf7-ac8ceac4da7d" providerId="ADAL" clId="{221CCFCE-62A7-46FC-B7AA-9FD4A2AF4D66}" dt="2025-04-01T16:25:02.118" v="788" actId="688"/>
          <ac:spMkLst>
            <pc:docMk/>
            <pc:sldMk cId="1694410903" sldId="265"/>
            <ac:spMk id="6" creationId="{A4B651EE-9750-90C7-E39A-C82E952E3379}"/>
          </ac:spMkLst>
        </pc:spChg>
        <pc:spChg chg="add mod">
          <ac:chgData name="McCoy,Haley" userId="7863d2f6-667a-4b2e-acf7-ac8ceac4da7d" providerId="ADAL" clId="{221CCFCE-62A7-46FC-B7AA-9FD4A2AF4D66}" dt="2025-04-01T16:25:02.118" v="788" actId="688"/>
          <ac:spMkLst>
            <pc:docMk/>
            <pc:sldMk cId="1694410903" sldId="265"/>
            <ac:spMk id="7" creationId="{F22D9167-3252-BF49-486E-23FE16276234}"/>
          </ac:spMkLst>
        </pc:spChg>
        <pc:spChg chg="add mod">
          <ac:chgData name="McCoy,Haley" userId="7863d2f6-667a-4b2e-acf7-ac8ceac4da7d" providerId="ADAL" clId="{221CCFCE-62A7-46FC-B7AA-9FD4A2AF4D66}" dt="2025-04-01T16:25:02.118" v="788" actId="688"/>
          <ac:spMkLst>
            <pc:docMk/>
            <pc:sldMk cId="1694410903" sldId="265"/>
            <ac:spMk id="8" creationId="{D1218D90-82D6-86D4-4FDA-17775A41E21B}"/>
          </ac:spMkLst>
        </pc:spChg>
      </pc:sldChg>
      <pc:sldChg chg="modSp new mod">
        <pc:chgData name="McCoy,Haley" userId="7863d2f6-667a-4b2e-acf7-ac8ceac4da7d" providerId="ADAL" clId="{221CCFCE-62A7-46FC-B7AA-9FD4A2AF4D66}" dt="2025-04-01T16:26:58.784" v="1205" actId="5793"/>
        <pc:sldMkLst>
          <pc:docMk/>
          <pc:sldMk cId="1364305178" sldId="266"/>
        </pc:sldMkLst>
        <pc:spChg chg="mod">
          <ac:chgData name="McCoy,Haley" userId="7863d2f6-667a-4b2e-acf7-ac8ceac4da7d" providerId="ADAL" clId="{221CCFCE-62A7-46FC-B7AA-9FD4A2AF4D66}" dt="2025-04-01T16:25:44.935" v="844" actId="20577"/>
          <ac:spMkLst>
            <pc:docMk/>
            <pc:sldMk cId="1364305178" sldId="266"/>
            <ac:spMk id="2" creationId="{129A38B0-542E-29F3-023D-15F37B3BF6A0}"/>
          </ac:spMkLst>
        </pc:spChg>
        <pc:spChg chg="mod">
          <ac:chgData name="McCoy,Haley" userId="7863d2f6-667a-4b2e-acf7-ac8ceac4da7d" providerId="ADAL" clId="{221CCFCE-62A7-46FC-B7AA-9FD4A2AF4D66}" dt="2025-04-01T16:26:58.784" v="1205" actId="5793"/>
          <ac:spMkLst>
            <pc:docMk/>
            <pc:sldMk cId="1364305178" sldId="266"/>
            <ac:spMk id="3" creationId="{55B9EC91-BEB0-4327-895F-F6ED60191B41}"/>
          </ac:spMkLst>
        </pc:spChg>
      </pc:sldChg>
      <pc:sldChg chg="modSp new mod">
        <pc:chgData name="McCoy,Haley" userId="7863d2f6-667a-4b2e-acf7-ac8ceac4da7d" providerId="ADAL" clId="{221CCFCE-62A7-46FC-B7AA-9FD4A2AF4D66}" dt="2025-04-01T16:28:03.592" v="1539" actId="20577"/>
        <pc:sldMkLst>
          <pc:docMk/>
          <pc:sldMk cId="3776880762" sldId="267"/>
        </pc:sldMkLst>
        <pc:spChg chg="mod">
          <ac:chgData name="McCoy,Haley" userId="7863d2f6-667a-4b2e-acf7-ac8ceac4da7d" providerId="ADAL" clId="{221CCFCE-62A7-46FC-B7AA-9FD4A2AF4D66}" dt="2025-04-01T16:27:03.532" v="1224" actId="20577"/>
          <ac:spMkLst>
            <pc:docMk/>
            <pc:sldMk cId="3776880762" sldId="267"/>
            <ac:spMk id="2" creationId="{6BB303E9-84AC-8BC7-913E-8B0D744191BA}"/>
          </ac:spMkLst>
        </pc:spChg>
        <pc:spChg chg="mod">
          <ac:chgData name="McCoy,Haley" userId="7863d2f6-667a-4b2e-acf7-ac8ceac4da7d" providerId="ADAL" clId="{221CCFCE-62A7-46FC-B7AA-9FD4A2AF4D66}" dt="2025-04-01T16:28:03.592" v="1539" actId="20577"/>
          <ac:spMkLst>
            <pc:docMk/>
            <pc:sldMk cId="3776880762" sldId="267"/>
            <ac:spMk id="3" creationId="{7189921D-718F-CBAD-068E-560203AC3572}"/>
          </ac:spMkLst>
        </pc:spChg>
      </pc:sldChg>
      <pc:sldChg chg="addSp modSp new mod">
        <pc:chgData name="McCoy,Haley" userId="7863d2f6-667a-4b2e-acf7-ac8ceac4da7d" providerId="ADAL" clId="{221CCFCE-62A7-46FC-B7AA-9FD4A2AF4D66}" dt="2025-04-01T16:31:32.991" v="1739" actId="1076"/>
        <pc:sldMkLst>
          <pc:docMk/>
          <pc:sldMk cId="3408518932" sldId="268"/>
        </pc:sldMkLst>
        <pc:spChg chg="mod">
          <ac:chgData name="McCoy,Haley" userId="7863d2f6-667a-4b2e-acf7-ac8ceac4da7d" providerId="ADAL" clId="{221CCFCE-62A7-46FC-B7AA-9FD4A2AF4D66}" dt="2025-04-01T16:30:28.700" v="1606" actId="20577"/>
          <ac:spMkLst>
            <pc:docMk/>
            <pc:sldMk cId="3408518932" sldId="268"/>
            <ac:spMk id="2" creationId="{95E21C64-27B2-0A67-F8FE-009A5F0BAF9E}"/>
          </ac:spMkLst>
        </pc:spChg>
        <pc:spChg chg="mod">
          <ac:chgData name="McCoy,Haley" userId="7863d2f6-667a-4b2e-acf7-ac8ceac4da7d" providerId="ADAL" clId="{221CCFCE-62A7-46FC-B7AA-9FD4A2AF4D66}" dt="2025-04-01T16:31:23.072" v="1733" actId="20577"/>
          <ac:spMkLst>
            <pc:docMk/>
            <pc:sldMk cId="3408518932" sldId="268"/>
            <ac:spMk id="3" creationId="{B4B6115F-18D1-F6E5-3618-7D81CA1EADCA}"/>
          </ac:spMkLst>
        </pc:spChg>
        <pc:picChg chg="add mod">
          <ac:chgData name="McCoy,Haley" userId="7863d2f6-667a-4b2e-acf7-ac8ceac4da7d" providerId="ADAL" clId="{221CCFCE-62A7-46FC-B7AA-9FD4A2AF4D66}" dt="2025-04-01T16:31:32.991" v="1739" actId="1076"/>
          <ac:picMkLst>
            <pc:docMk/>
            <pc:sldMk cId="3408518932" sldId="268"/>
            <ac:picMk id="5" creationId="{ADAEADBC-AF92-1424-78F5-4035F44788B9}"/>
          </ac:picMkLst>
        </pc:picChg>
      </pc:sldChg>
      <pc:sldChg chg="modSp new mod">
        <pc:chgData name="McCoy,Haley" userId="7863d2f6-667a-4b2e-acf7-ac8ceac4da7d" providerId="ADAL" clId="{221CCFCE-62A7-46FC-B7AA-9FD4A2AF4D66}" dt="2025-04-01T16:35:37.959" v="2028" actId="20577"/>
        <pc:sldMkLst>
          <pc:docMk/>
          <pc:sldMk cId="2055746082" sldId="269"/>
        </pc:sldMkLst>
        <pc:spChg chg="mod">
          <ac:chgData name="McCoy,Haley" userId="7863d2f6-667a-4b2e-acf7-ac8ceac4da7d" providerId="ADAL" clId="{221CCFCE-62A7-46FC-B7AA-9FD4A2AF4D66}" dt="2025-04-01T16:34:33.015" v="1778" actId="20577"/>
          <ac:spMkLst>
            <pc:docMk/>
            <pc:sldMk cId="2055746082" sldId="269"/>
            <ac:spMk id="2" creationId="{BCCEDDBE-73B9-B692-9112-3D7FEF42C25E}"/>
          </ac:spMkLst>
        </pc:spChg>
        <pc:spChg chg="mod">
          <ac:chgData name="McCoy,Haley" userId="7863d2f6-667a-4b2e-acf7-ac8ceac4da7d" providerId="ADAL" clId="{221CCFCE-62A7-46FC-B7AA-9FD4A2AF4D66}" dt="2025-04-01T16:35:37.959" v="2028" actId="20577"/>
          <ac:spMkLst>
            <pc:docMk/>
            <pc:sldMk cId="2055746082" sldId="269"/>
            <ac:spMk id="3" creationId="{1BA51DF5-D397-BA77-C9ED-D2B51A878C44}"/>
          </ac:spMkLst>
        </pc:spChg>
      </pc:sldChg>
      <pc:sldChg chg="modSp new mod">
        <pc:chgData name="McCoy,Haley" userId="7863d2f6-667a-4b2e-acf7-ac8ceac4da7d" providerId="ADAL" clId="{221CCFCE-62A7-46FC-B7AA-9FD4A2AF4D66}" dt="2025-04-01T16:36:21.313" v="2226" actId="20577"/>
        <pc:sldMkLst>
          <pc:docMk/>
          <pc:sldMk cId="2572770243" sldId="270"/>
        </pc:sldMkLst>
        <pc:spChg chg="mod">
          <ac:chgData name="McCoy,Haley" userId="7863d2f6-667a-4b2e-acf7-ac8ceac4da7d" providerId="ADAL" clId="{221CCFCE-62A7-46FC-B7AA-9FD4A2AF4D66}" dt="2025-04-01T16:35:49.953" v="2072" actId="20577"/>
          <ac:spMkLst>
            <pc:docMk/>
            <pc:sldMk cId="2572770243" sldId="270"/>
            <ac:spMk id="2" creationId="{6DAD50F7-C33E-E976-D809-1436DE438997}"/>
          </ac:spMkLst>
        </pc:spChg>
        <pc:spChg chg="mod">
          <ac:chgData name="McCoy,Haley" userId="7863d2f6-667a-4b2e-acf7-ac8ceac4da7d" providerId="ADAL" clId="{221CCFCE-62A7-46FC-B7AA-9FD4A2AF4D66}" dt="2025-04-01T16:36:21.313" v="2226" actId="20577"/>
          <ac:spMkLst>
            <pc:docMk/>
            <pc:sldMk cId="2572770243" sldId="270"/>
            <ac:spMk id="3" creationId="{CA8E4A49-A2B9-1CAA-965C-6F0B4BAB301C}"/>
          </ac:spMkLst>
        </pc:spChg>
      </pc:sldChg>
      <pc:sldChg chg="addSp modSp new mod">
        <pc:chgData name="McCoy,Haley" userId="7863d2f6-667a-4b2e-acf7-ac8ceac4da7d" providerId="ADAL" clId="{221CCFCE-62A7-46FC-B7AA-9FD4A2AF4D66}" dt="2025-04-03T16:52:25.924" v="2958" actId="20577"/>
        <pc:sldMkLst>
          <pc:docMk/>
          <pc:sldMk cId="4138005803" sldId="271"/>
        </pc:sldMkLst>
        <pc:spChg chg="mod">
          <ac:chgData name="McCoy,Haley" userId="7863d2f6-667a-4b2e-acf7-ac8ceac4da7d" providerId="ADAL" clId="{221CCFCE-62A7-46FC-B7AA-9FD4A2AF4D66}" dt="2025-04-01T16:36:31.335" v="2258" actId="20577"/>
          <ac:spMkLst>
            <pc:docMk/>
            <pc:sldMk cId="4138005803" sldId="271"/>
            <ac:spMk id="2" creationId="{F7533861-A4F3-CE0B-2852-E41671944707}"/>
          </ac:spMkLst>
        </pc:spChg>
        <pc:spChg chg="mod">
          <ac:chgData name="McCoy,Haley" userId="7863d2f6-667a-4b2e-acf7-ac8ceac4da7d" providerId="ADAL" clId="{221CCFCE-62A7-46FC-B7AA-9FD4A2AF4D66}" dt="2025-04-03T16:52:25.924" v="2958" actId="20577"/>
          <ac:spMkLst>
            <pc:docMk/>
            <pc:sldMk cId="4138005803" sldId="271"/>
            <ac:spMk id="3" creationId="{3B9C5355-4973-C702-C616-E6D90BE7B040}"/>
          </ac:spMkLst>
        </pc:spChg>
        <pc:picChg chg="add mod">
          <ac:chgData name="McCoy,Haley" userId="7863d2f6-667a-4b2e-acf7-ac8ceac4da7d" providerId="ADAL" clId="{221CCFCE-62A7-46FC-B7AA-9FD4A2AF4D66}" dt="2025-04-01T16:37:40.818" v="2323" actId="1076"/>
          <ac:picMkLst>
            <pc:docMk/>
            <pc:sldMk cId="4138005803" sldId="271"/>
            <ac:picMk id="5" creationId="{1B957C55-B1CB-9394-C571-0676F71E8B8C}"/>
          </ac:picMkLst>
        </pc:picChg>
      </pc:sldChg>
      <pc:sldChg chg="addSp delSp modSp new mod">
        <pc:chgData name="McCoy,Haley" userId="7863d2f6-667a-4b2e-acf7-ac8ceac4da7d" providerId="ADAL" clId="{221CCFCE-62A7-46FC-B7AA-9FD4A2AF4D66}" dt="2025-04-01T16:43:32.394" v="2776" actId="1076"/>
        <pc:sldMkLst>
          <pc:docMk/>
          <pc:sldMk cId="3668558216" sldId="272"/>
        </pc:sldMkLst>
        <pc:spChg chg="mod">
          <ac:chgData name="McCoy,Haley" userId="7863d2f6-667a-4b2e-acf7-ac8ceac4da7d" providerId="ADAL" clId="{221CCFCE-62A7-46FC-B7AA-9FD4A2AF4D66}" dt="2025-04-01T16:41:51.062" v="2561" actId="20577"/>
          <ac:spMkLst>
            <pc:docMk/>
            <pc:sldMk cId="3668558216" sldId="272"/>
            <ac:spMk id="2" creationId="{2E2C1020-E0FE-2C57-C791-6D57B8492789}"/>
          </ac:spMkLst>
        </pc:spChg>
        <pc:spChg chg="add del mod">
          <ac:chgData name="McCoy,Haley" userId="7863d2f6-667a-4b2e-acf7-ac8ceac4da7d" providerId="ADAL" clId="{221CCFCE-62A7-46FC-B7AA-9FD4A2AF4D66}" dt="2025-04-01T16:43:29.189" v="2775" actId="313"/>
          <ac:spMkLst>
            <pc:docMk/>
            <pc:sldMk cId="3668558216" sldId="272"/>
            <ac:spMk id="3" creationId="{D72E2474-F558-A866-FF2D-AA1767E80BD6}"/>
          </ac:spMkLst>
        </pc:spChg>
        <pc:picChg chg="add mod">
          <ac:chgData name="McCoy,Haley" userId="7863d2f6-667a-4b2e-acf7-ac8ceac4da7d" providerId="ADAL" clId="{221CCFCE-62A7-46FC-B7AA-9FD4A2AF4D66}" dt="2025-04-01T16:42:05.587" v="2567" actId="1076"/>
          <ac:picMkLst>
            <pc:docMk/>
            <pc:sldMk cId="3668558216" sldId="272"/>
            <ac:picMk id="7" creationId="{62EB0B66-F57F-512D-FD7C-6DE135EE74D0}"/>
          </ac:picMkLst>
        </pc:picChg>
        <pc:picChg chg="add mod">
          <ac:chgData name="McCoy,Haley" userId="7863d2f6-667a-4b2e-acf7-ac8ceac4da7d" providerId="ADAL" clId="{221CCFCE-62A7-46FC-B7AA-9FD4A2AF4D66}" dt="2025-04-01T16:43:32.394" v="2776" actId="1076"/>
          <ac:picMkLst>
            <pc:docMk/>
            <pc:sldMk cId="3668558216" sldId="272"/>
            <ac:picMk id="11" creationId="{5B0F64DB-81D1-F1F2-CC59-3ADFDD7EBC2D}"/>
          </ac:picMkLst>
        </pc:picChg>
      </pc:sldChg>
      <pc:sldChg chg="addSp delSp modSp add mod ord">
        <pc:chgData name="McCoy,Haley" userId="7863d2f6-667a-4b2e-acf7-ac8ceac4da7d" providerId="ADAL" clId="{221CCFCE-62A7-46FC-B7AA-9FD4A2AF4D66}" dt="2025-04-01T16:41:11.549" v="2534" actId="6549"/>
        <pc:sldMkLst>
          <pc:docMk/>
          <pc:sldMk cId="1929910180" sldId="273"/>
        </pc:sldMkLst>
        <pc:spChg chg="mod">
          <ac:chgData name="McCoy,Haley" userId="7863d2f6-667a-4b2e-acf7-ac8ceac4da7d" providerId="ADAL" clId="{221CCFCE-62A7-46FC-B7AA-9FD4A2AF4D66}" dt="2025-04-01T16:41:11.549" v="2534" actId="6549"/>
          <ac:spMkLst>
            <pc:docMk/>
            <pc:sldMk cId="1929910180" sldId="273"/>
            <ac:spMk id="3" creationId="{60064492-C077-A7EE-8FE8-1605AB24AD34}"/>
          </ac:spMkLst>
        </pc:spChg>
        <pc:picChg chg="mod">
          <ac:chgData name="McCoy,Haley" userId="7863d2f6-667a-4b2e-acf7-ac8ceac4da7d" providerId="ADAL" clId="{221CCFCE-62A7-46FC-B7AA-9FD4A2AF4D66}" dt="2025-04-01T16:38:45.855" v="2496" actId="1582"/>
          <ac:picMkLst>
            <pc:docMk/>
            <pc:sldMk cId="1929910180" sldId="273"/>
            <ac:picMk id="5" creationId="{5DBEEE24-3BE7-25C5-F611-9C7EE4FCEAAF}"/>
          </ac:picMkLst>
        </pc:picChg>
        <pc:picChg chg="add mod">
          <ac:chgData name="McCoy,Haley" userId="7863d2f6-667a-4b2e-acf7-ac8ceac4da7d" providerId="ADAL" clId="{221CCFCE-62A7-46FC-B7AA-9FD4A2AF4D66}" dt="2025-04-01T16:40:26.024" v="2510" actId="1076"/>
          <ac:picMkLst>
            <pc:docMk/>
            <pc:sldMk cId="1929910180" sldId="273"/>
            <ac:picMk id="8" creationId="{7CDB73BD-2630-6C61-56BA-D43CCEB3E3FF}"/>
          </ac:picMkLst>
        </pc:picChg>
        <pc:picChg chg="add mod ord">
          <ac:chgData name="McCoy,Haley" userId="7863d2f6-667a-4b2e-acf7-ac8ceac4da7d" providerId="ADAL" clId="{221CCFCE-62A7-46FC-B7AA-9FD4A2AF4D66}" dt="2025-04-01T16:40:36.972" v="2515" actId="167"/>
          <ac:picMkLst>
            <pc:docMk/>
            <pc:sldMk cId="1929910180" sldId="273"/>
            <ac:picMk id="12" creationId="{E1CC3CB4-DA8C-D3C6-54F7-283ED5C3D1F4}"/>
          </ac:picMkLst>
        </pc:picChg>
        <pc:cxnChg chg="add del mod">
          <ac:chgData name="McCoy,Haley" userId="7863d2f6-667a-4b2e-acf7-ac8ceac4da7d" providerId="ADAL" clId="{221CCFCE-62A7-46FC-B7AA-9FD4A2AF4D66}" dt="2025-04-01T16:40:57.611" v="2518" actId="1582"/>
          <ac:cxnSpMkLst>
            <pc:docMk/>
            <pc:sldMk cId="1929910180" sldId="273"/>
            <ac:cxnSpMk id="11" creationId="{6E8DDE0D-A873-B0A5-88CC-AB7AB768A030}"/>
          </ac:cxnSpMkLst>
        </pc:cxnChg>
      </pc:sldChg>
      <pc:sldChg chg="addSp modSp new mod">
        <pc:chgData name="McCoy,Haley" userId="7863d2f6-667a-4b2e-acf7-ac8ceac4da7d" providerId="ADAL" clId="{221CCFCE-62A7-46FC-B7AA-9FD4A2AF4D66}" dt="2025-04-01T17:09:17.148" v="2870" actId="20577"/>
        <pc:sldMkLst>
          <pc:docMk/>
          <pc:sldMk cId="3255708232" sldId="274"/>
        </pc:sldMkLst>
        <pc:spChg chg="mod">
          <ac:chgData name="McCoy,Haley" userId="7863d2f6-667a-4b2e-acf7-ac8ceac4da7d" providerId="ADAL" clId="{221CCFCE-62A7-46FC-B7AA-9FD4A2AF4D66}" dt="2025-04-01T16:44:07.337" v="2810" actId="20577"/>
          <ac:spMkLst>
            <pc:docMk/>
            <pc:sldMk cId="3255708232" sldId="274"/>
            <ac:spMk id="2" creationId="{EB8321FD-200C-CBC5-1D7E-C7C5B9AB7BBC}"/>
          </ac:spMkLst>
        </pc:spChg>
        <pc:spChg chg="mod">
          <ac:chgData name="McCoy,Haley" userId="7863d2f6-667a-4b2e-acf7-ac8ceac4da7d" providerId="ADAL" clId="{221CCFCE-62A7-46FC-B7AA-9FD4A2AF4D66}" dt="2025-04-01T17:09:17.148" v="2870" actId="20577"/>
          <ac:spMkLst>
            <pc:docMk/>
            <pc:sldMk cId="3255708232" sldId="274"/>
            <ac:spMk id="3" creationId="{8BF99913-35F6-447C-FB1F-1FD8204E8AE0}"/>
          </ac:spMkLst>
        </pc:spChg>
        <pc:picChg chg="add mod">
          <ac:chgData name="McCoy,Haley" userId="7863d2f6-667a-4b2e-acf7-ac8ceac4da7d" providerId="ADAL" clId="{221CCFCE-62A7-46FC-B7AA-9FD4A2AF4D66}" dt="2025-04-01T17:09:01.384" v="2829" actId="14100"/>
          <ac:picMkLst>
            <pc:docMk/>
            <pc:sldMk cId="3255708232" sldId="274"/>
            <ac:picMk id="5" creationId="{AF81F2F5-8929-13B7-8895-187E60D550D2}"/>
          </ac:picMkLst>
        </pc:picChg>
      </pc:sldChg>
      <pc:sldChg chg="modSp add mod">
        <pc:chgData name="McCoy,Haley" userId="7863d2f6-667a-4b2e-acf7-ac8ceac4da7d" providerId="ADAL" clId="{221CCFCE-62A7-46FC-B7AA-9FD4A2AF4D66}" dt="2025-04-01T17:10:29.617" v="2902" actId="20577"/>
        <pc:sldMkLst>
          <pc:docMk/>
          <pc:sldMk cId="485765522" sldId="275"/>
        </pc:sldMkLst>
        <pc:spChg chg="mod">
          <ac:chgData name="McCoy,Haley" userId="7863d2f6-667a-4b2e-acf7-ac8ceac4da7d" providerId="ADAL" clId="{221CCFCE-62A7-46FC-B7AA-9FD4A2AF4D66}" dt="2025-04-01T17:10:29.617" v="2902" actId="20577"/>
          <ac:spMkLst>
            <pc:docMk/>
            <pc:sldMk cId="485765522" sldId="275"/>
            <ac:spMk id="3" creationId="{FB47680F-816E-D9AB-C3FE-380C40B316B9}"/>
          </ac:spMkLst>
        </pc:spChg>
        <pc:picChg chg="mod">
          <ac:chgData name="McCoy,Haley" userId="7863d2f6-667a-4b2e-acf7-ac8ceac4da7d" providerId="ADAL" clId="{221CCFCE-62A7-46FC-B7AA-9FD4A2AF4D66}" dt="2025-04-01T17:09:30.986" v="2873" actId="1582"/>
          <ac:picMkLst>
            <pc:docMk/>
            <pc:sldMk cId="485765522" sldId="275"/>
            <ac:picMk id="5" creationId="{BB599774-159E-7FE6-7D56-513224B25E0A}"/>
          </ac:picMkLst>
        </pc:picChg>
      </pc:sldChg>
      <pc:sldChg chg="new del">
        <pc:chgData name="McCoy,Haley" userId="7863d2f6-667a-4b2e-acf7-ac8ceac4da7d" providerId="ADAL" clId="{221CCFCE-62A7-46FC-B7AA-9FD4A2AF4D66}" dt="2025-04-01T17:10:56.535" v="2906" actId="47"/>
        <pc:sldMkLst>
          <pc:docMk/>
          <pc:sldMk cId="3663665411" sldId="276"/>
        </pc:sldMkLst>
      </pc:sldChg>
      <pc:sldChg chg="delSp add mod">
        <pc:chgData name="McCoy,Haley" userId="7863d2f6-667a-4b2e-acf7-ac8ceac4da7d" providerId="ADAL" clId="{221CCFCE-62A7-46FC-B7AA-9FD4A2AF4D66}" dt="2025-04-01T17:10:44.797" v="2904" actId="478"/>
        <pc:sldMkLst>
          <pc:docMk/>
          <pc:sldMk cId="3020180910" sldId="277"/>
        </pc:sldMkLst>
      </pc:sldChg>
      <pc:sldChg chg="add">
        <pc:chgData name="McCoy,Haley" userId="7863d2f6-667a-4b2e-acf7-ac8ceac4da7d" providerId="ADAL" clId="{221CCFCE-62A7-46FC-B7AA-9FD4A2AF4D66}" dt="2025-04-01T17:10:55.145" v="2905"/>
        <pc:sldMkLst>
          <pc:docMk/>
          <pc:sldMk cId="3085599707" sldId="2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27349-2227-C19B-87F2-F970DBACFD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28DC15-CCF4-B768-6DAE-7E8F7D82C3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6C679-B8D7-EAB7-03B2-CF44A54FF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5CBBF-5096-F88E-E6F4-590E6822B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CB36B-F9C4-3139-5F4D-2AF5817A2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94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1020A-E776-17CA-FC09-30204282A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7A47F7-6B63-267A-D2B7-06DC6BF94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BFF7D-26F7-761C-9A1D-D35C44DA1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C715B-F48F-6184-4919-27051BDF9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310F7-F9E9-C3D5-C24C-27291AAE2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5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FDF33F-2213-E162-B3D3-A5E94A8832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326DCF-C0A7-E3F1-820F-C59581B57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2BB85-4BB2-E8A1-711C-120DF48BF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C40EB-A8C1-BA4E-08C3-5B26E373B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E09A-6E5E-183B-ADBF-6CDF93B62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80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50414-D22B-1345-A3C7-C524765D7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0AB5E-10D8-973A-C45B-02B135666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D1039-28B0-8A71-6A66-39BDA7CEB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25C06-2A81-D667-2D6E-7070B9EC1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70253-E662-42AB-A67B-ECD24D88F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47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2D4DE-09A6-FB3E-11B2-CB2DE7DAD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BD91C6-E5BE-4A46-E3BD-6B526003D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05944-A6CA-7D26-B3CB-DD6B476B7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36C60-32DF-E90D-B4ED-5BD35B114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4E5DC-ACCC-F018-24B5-5CFE0323D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70E0F-7182-0BB8-D9AE-E43C9FFA5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E8E04-8799-5A1F-39B9-C4F3258D5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C2C8C-9974-661D-D919-18196C657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1215B-3FF7-95DA-1835-821821326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5AE39-9DE7-2838-1E71-7CDF7D299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3B36EC-BDA6-6C91-9982-82BD3832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7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EB51-349F-16AF-0383-09BC1027A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1F30E-7AB3-2D50-0889-61E415538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B4A08E-BC22-E9AC-1813-5BF67E94B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D1219F-7636-C16F-A548-D4BAC6B9A4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F8D7BB-B712-5D85-04A8-6A65584872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13BC65-EBC0-D55D-B366-B44F3357B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E42A9D-E54C-DDCE-AB77-53E0D874C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8BE392-956C-AEE4-5622-468A9ADF1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75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F0C2B-6B04-80C4-4879-6B25B0357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3556B9-6C67-E9AC-4312-F10A795D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15E42B-E4A3-E125-A605-A0A243590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F44019-83DD-5859-044A-68A350A8F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8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571628-05F2-647F-C4A0-B32297CC2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55C8C9-63F7-AC0A-DE32-508EEDCE6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876A6-E091-106B-7B89-66DF0A483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78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1972D-D7B9-E371-CE2A-F8F103A2C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9FD07-60C4-7334-B5DE-C53EE7155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F875D-39DA-051E-566B-4C0EBEB26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4511FC-3278-E752-82C3-85022311E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002F3D-0A72-5F3C-7706-1AF66A277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59D1C-8440-9CCA-FEB0-A61A34685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4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3834F-D199-AC5A-A35E-1D73C96F6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90A87E-C5D5-BBA7-CEBE-F37E86E56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015242-64F4-A636-81F4-ABB836688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FBB1A-B67A-5AE7-D5DA-C09438AE9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1A200-FAA6-7246-C756-41E9898A1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87AA4-027A-F444-578A-FCF303D94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80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353F17-C335-5FAB-70F2-38D89DC71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0E7977-B042-D8B4-02C7-404851CD7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FEE16-9E87-94E1-5C63-358C76BBAC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CDB5-0215-43E8-86A8-612A0103F6D2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E6954-51DB-27CE-E2A1-3BBDEBF59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10EEF-3D91-186D-0B73-A25D68338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5BC856-7D00-482F-A43B-87888C3BB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8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A9433-E4DC-E670-3ED1-6B385CC00C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Flanker Experiment in </a:t>
            </a:r>
            <a:r>
              <a:rPr lang="en-US" dirty="0" err="1"/>
              <a:t>Psychopy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BE9D29-7BB8-BFEF-F107-BB158F0B59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tutorial using images</a:t>
            </a:r>
          </a:p>
        </p:txBody>
      </p:sp>
    </p:spTree>
    <p:extLst>
      <p:ext uri="{BB962C8B-B14F-4D97-AF65-F5344CB8AC3E}">
        <p14:creationId xmlns:p14="http://schemas.microsoft.com/office/powerpoint/2010/main" val="4133442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CA8E-3D41-2961-B875-E8615C540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0EE85-9BBB-CD69-8770-7A1A6B373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to copy those arrows to new slides and change them so you have:</a:t>
            </a:r>
          </a:p>
          <a:p>
            <a:pPr lvl="1"/>
            <a:r>
              <a:rPr lang="en-US" dirty="0"/>
              <a:t>Four congruent sets of arrows (all down, all up, all left, all right)</a:t>
            </a:r>
          </a:p>
          <a:p>
            <a:pPr lvl="1"/>
            <a:r>
              <a:rPr lang="en-US" dirty="0"/>
              <a:t>All combinations of incongruent (e.g., up flanked by left, right flanked by down)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FC874C9-F0E4-2191-D0B4-98EFF8F14147}"/>
              </a:ext>
            </a:extLst>
          </p:cNvPr>
          <p:cNvSpPr/>
          <p:nvPr/>
        </p:nvSpPr>
        <p:spPr>
          <a:xfrm rot="5400000">
            <a:off x="4865914" y="4918528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288C8CAB-F1A5-3A45-3BE2-FD174EA0C07F}"/>
              </a:ext>
            </a:extLst>
          </p:cNvPr>
          <p:cNvSpPr/>
          <p:nvPr/>
        </p:nvSpPr>
        <p:spPr>
          <a:xfrm>
            <a:off x="6662057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4B651EE-9750-90C7-E39A-C82E952E3379}"/>
              </a:ext>
            </a:extLst>
          </p:cNvPr>
          <p:cNvSpPr/>
          <p:nvPr/>
        </p:nvSpPr>
        <p:spPr>
          <a:xfrm>
            <a:off x="8458200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22D9167-3252-BF49-486E-23FE16276234}"/>
              </a:ext>
            </a:extLst>
          </p:cNvPr>
          <p:cNvSpPr/>
          <p:nvPr/>
        </p:nvSpPr>
        <p:spPr>
          <a:xfrm>
            <a:off x="3069771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1218D90-82D6-86D4-4FDA-17775A41E21B}"/>
              </a:ext>
            </a:extLst>
          </p:cNvPr>
          <p:cNvSpPr/>
          <p:nvPr/>
        </p:nvSpPr>
        <p:spPr>
          <a:xfrm>
            <a:off x="1273628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10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A38B0-542E-29F3-023D-15F37B3BF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9EC91-BEB0-4327-895F-F6ED60191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to save all those series of arrows as images</a:t>
            </a:r>
          </a:p>
          <a:p>
            <a:r>
              <a:rPr lang="en-US" dirty="0"/>
              <a:t>In your experiment folder, create a subfolder called “images”</a:t>
            </a:r>
          </a:p>
          <a:p>
            <a:r>
              <a:rPr lang="en-US" dirty="0"/>
              <a:t>Then in the PowerPoint, select all of your first 5 arrows</a:t>
            </a:r>
          </a:p>
          <a:p>
            <a:pPr lvl="1"/>
            <a:r>
              <a:rPr lang="en-US" dirty="0"/>
              <a:t>You can click and drag </a:t>
            </a:r>
          </a:p>
          <a:p>
            <a:pPr lvl="1"/>
            <a:r>
              <a:rPr lang="en-US" dirty="0"/>
              <a:t>Or click one, hold ctrl/command and click the rest</a:t>
            </a:r>
          </a:p>
          <a:p>
            <a:r>
              <a:rPr lang="en-US" dirty="0"/>
              <a:t>Right click, save as image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305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303E9-84AC-8BC7-913E-8B0D74419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Naming your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9921D-718F-CBAD-068E-560203AC3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your images something like this:</a:t>
            </a:r>
          </a:p>
          <a:p>
            <a:pPr lvl="1"/>
            <a:r>
              <a:rPr lang="en-US" dirty="0" err="1"/>
              <a:t>down_cong</a:t>
            </a:r>
            <a:endParaRPr lang="en-US" dirty="0"/>
          </a:p>
          <a:p>
            <a:pPr lvl="1"/>
            <a:r>
              <a:rPr lang="en-US" dirty="0" err="1"/>
              <a:t>down_incong_right</a:t>
            </a:r>
            <a:endParaRPr lang="en-US" dirty="0"/>
          </a:p>
          <a:p>
            <a:r>
              <a:rPr lang="en-US" dirty="0"/>
              <a:t>So that’s the center arrow, whether it’s congruent, and if it’s not, the direction of the flanking arrows</a:t>
            </a:r>
          </a:p>
          <a:p>
            <a:r>
              <a:rPr lang="en-US" dirty="0"/>
              <a:t>Make sense?</a:t>
            </a:r>
          </a:p>
          <a:p>
            <a:r>
              <a:rPr lang="en-US" dirty="0"/>
              <a:t>Ask any questions!</a:t>
            </a:r>
          </a:p>
          <a:p>
            <a:r>
              <a:rPr lang="en-US" dirty="0"/>
              <a:t>Save all those images to your images folder in your experiment folder</a:t>
            </a:r>
          </a:p>
        </p:txBody>
      </p:sp>
    </p:spTree>
    <p:extLst>
      <p:ext uri="{BB962C8B-B14F-4D97-AF65-F5344CB8AC3E}">
        <p14:creationId xmlns:p14="http://schemas.microsoft.com/office/powerpoint/2010/main" val="3776880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21C64-27B2-0A67-F8FE-009A5F0BA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Good, now let’s go into 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6115F-18D1-F6E5-3618-7D81CA1EA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a new, blank excel workbook</a:t>
            </a:r>
          </a:p>
          <a:p>
            <a:r>
              <a:rPr lang="en-US" dirty="0"/>
              <a:t>Add 3 columns:</a:t>
            </a:r>
          </a:p>
          <a:p>
            <a:pPr lvl="1"/>
            <a:r>
              <a:rPr lang="en-US" dirty="0"/>
              <a:t>Image</a:t>
            </a:r>
          </a:p>
          <a:p>
            <a:pPr lvl="1"/>
            <a:r>
              <a:rPr lang="en-US" dirty="0" err="1"/>
              <a:t>Corr_ans</a:t>
            </a:r>
            <a:endParaRPr lang="en-US" dirty="0"/>
          </a:p>
          <a:p>
            <a:pPr lvl="1"/>
            <a:r>
              <a:rPr lang="en-US" dirty="0"/>
              <a:t>Cong</a:t>
            </a:r>
          </a:p>
          <a:p>
            <a:r>
              <a:rPr lang="en-US" dirty="0" err="1"/>
              <a:t>Corr_ans</a:t>
            </a:r>
            <a:r>
              <a:rPr lang="en-US" dirty="0"/>
              <a:t> = correct answer</a:t>
            </a:r>
          </a:p>
          <a:p>
            <a:r>
              <a:rPr lang="en-US" dirty="0"/>
              <a:t>Cong = congruency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AEADBC-AF92-1424-78F5-4035F4478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353" y="2720958"/>
            <a:ext cx="3985131" cy="117612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3408518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EDDBE-73B9-B692-9112-3D7FEF42C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image column will be paths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51DF5-D397-BA77-C9ED-D2B51A878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images/down_cong.png</a:t>
            </a:r>
          </a:p>
          <a:p>
            <a:r>
              <a:rPr lang="en-US" dirty="0"/>
              <a:t>You may be able to go into your images folder, select all the images, right click, copy path (maybe just regular copy), paste into excel column</a:t>
            </a:r>
          </a:p>
          <a:p>
            <a:r>
              <a:rPr lang="en-US" dirty="0"/>
              <a:t>If not, type each one by hand</a:t>
            </a:r>
          </a:p>
          <a:p>
            <a:r>
              <a:rPr lang="en-US" dirty="0"/>
              <a:t>Be sure to remember images/ before your image name</a:t>
            </a:r>
          </a:p>
        </p:txBody>
      </p:sp>
    </p:spTree>
    <p:extLst>
      <p:ext uri="{BB962C8B-B14F-4D97-AF65-F5344CB8AC3E}">
        <p14:creationId xmlns:p14="http://schemas.microsoft.com/office/powerpoint/2010/main" val="2055746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D50F7-C33E-E976-D809-1436DE438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</a:t>
            </a:r>
            <a:r>
              <a:rPr lang="en-US" dirty="0" err="1"/>
              <a:t>corr_ans</a:t>
            </a:r>
            <a:r>
              <a:rPr lang="en-US" dirty="0"/>
              <a:t> column is the correct 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4A49-A2B9-1CAA-965C-6F0B4BAB30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type the appropriate direction </a:t>
            </a:r>
          </a:p>
          <a:p>
            <a:r>
              <a:rPr lang="en-US" dirty="0"/>
              <a:t>The direction of the center arrow</a:t>
            </a:r>
          </a:p>
          <a:p>
            <a:pPr lvl="1"/>
            <a:r>
              <a:rPr lang="en-US" dirty="0"/>
              <a:t>down, up, left, right</a:t>
            </a:r>
          </a:p>
          <a:p>
            <a:r>
              <a:rPr lang="en-US" dirty="0"/>
              <a:t>These should be LOWERCASE</a:t>
            </a:r>
          </a:p>
          <a:p>
            <a:pPr lvl="1"/>
            <a:r>
              <a:rPr lang="en-US" dirty="0"/>
              <a:t>This is very important</a:t>
            </a:r>
          </a:p>
        </p:txBody>
      </p:sp>
    </p:spTree>
    <p:extLst>
      <p:ext uri="{BB962C8B-B14F-4D97-AF65-F5344CB8AC3E}">
        <p14:creationId xmlns:p14="http://schemas.microsoft.com/office/powerpoint/2010/main" val="2572770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33861-A4F3-CE0B-2852-E4167194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 is whether it’s congruent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C5355-4973-C702-C616-E6D90BE7B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it’s congruent, put a 1</a:t>
            </a:r>
          </a:p>
          <a:p>
            <a:r>
              <a:rPr lang="en-US" dirty="0"/>
              <a:t>If it’s incongruent put a 0</a:t>
            </a:r>
          </a:p>
          <a:p>
            <a:r>
              <a:rPr lang="en-US" dirty="0"/>
              <a:t>Finish out all the cells </a:t>
            </a:r>
          </a:p>
          <a:p>
            <a:r>
              <a:rPr lang="en-US" dirty="0"/>
              <a:t>Save the excel file in your experiment folder</a:t>
            </a:r>
          </a:p>
          <a:p>
            <a:pPr lvl="1"/>
            <a:r>
              <a:rPr lang="en-US" dirty="0"/>
              <a:t>Not the images folder</a:t>
            </a:r>
          </a:p>
          <a:p>
            <a:r>
              <a:rPr lang="en-US" dirty="0"/>
              <a:t>Call it </a:t>
            </a:r>
            <a:r>
              <a:rPr lang="en-US" dirty="0" err="1"/>
              <a:t>flanker_conditions</a:t>
            </a:r>
            <a:endParaRPr lang="en-US" dirty="0"/>
          </a:p>
          <a:p>
            <a:r>
              <a:rPr lang="en-US" dirty="0"/>
              <a:t>CLOSE IT or else the experiment won’t work</a:t>
            </a:r>
          </a:p>
          <a:p>
            <a:r>
              <a:rPr lang="en-US" dirty="0"/>
              <a:t>Then go back to </a:t>
            </a:r>
            <a:r>
              <a:rPr lang="en-US" dirty="0" err="1"/>
              <a:t>psychopy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957C55-B1CB-9394-C571-0676F71E8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106" y="1825625"/>
            <a:ext cx="4577098" cy="1210149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4138005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1CC3CB4-DA8C-D3C6-54F7-283ED5C3D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76" y="3156857"/>
            <a:ext cx="4987480" cy="3155043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4BB69D-CD47-85BD-7E98-7FD88E26F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64492-C077-A7EE-8FE8-1605AB24A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Place it around the </a:t>
            </a:r>
            <a:r>
              <a:rPr lang="en-US" dirty="0" err="1"/>
              <a:t>flanker_trials</a:t>
            </a:r>
            <a:r>
              <a:rPr lang="en-US" dirty="0"/>
              <a:t> routine</a:t>
            </a:r>
          </a:p>
          <a:p>
            <a:r>
              <a:rPr lang="en-US" dirty="0"/>
              <a:t>Call it </a:t>
            </a:r>
            <a:r>
              <a:rPr lang="en-US" dirty="0" err="1"/>
              <a:t>flanker_looper</a:t>
            </a:r>
            <a:endParaRPr lang="en-US" dirty="0"/>
          </a:p>
          <a:p>
            <a:r>
              <a:rPr lang="en-US" dirty="0"/>
              <a:t>Keep it random</a:t>
            </a:r>
          </a:p>
          <a:p>
            <a:r>
              <a:rPr lang="en-US" dirty="0" err="1"/>
              <a:t>nReps</a:t>
            </a:r>
            <a:r>
              <a:rPr lang="en-US" dirty="0"/>
              <a:t> can stay at 5</a:t>
            </a:r>
          </a:p>
          <a:p>
            <a:r>
              <a:rPr lang="en-US" dirty="0"/>
              <a:t>Conditions file</a:t>
            </a:r>
          </a:p>
          <a:p>
            <a:pPr lvl="1"/>
            <a:r>
              <a:rPr lang="en-US" dirty="0"/>
              <a:t>You can click the little folder</a:t>
            </a:r>
          </a:p>
          <a:p>
            <a:pPr lvl="1"/>
            <a:r>
              <a:rPr lang="en-US" dirty="0"/>
              <a:t>Then select your excel file you just made</a:t>
            </a:r>
          </a:p>
          <a:p>
            <a:r>
              <a:rPr lang="en-US" dirty="0"/>
              <a:t>Click ok</a:t>
            </a:r>
          </a:p>
          <a:p>
            <a:r>
              <a:rPr lang="en-US" dirty="0"/>
              <a:t>Save the experiment!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BEEE24-3BE7-25C5-F611-9C7EE4FCE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303" y="365125"/>
            <a:ext cx="3137710" cy="1176640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E8DDE0D-A873-B0A5-88CC-AB7AB768A030}"/>
              </a:ext>
            </a:extLst>
          </p:cNvPr>
          <p:cNvCxnSpPr>
            <a:cxnSpLocks/>
          </p:cNvCxnSpPr>
          <p:nvPr/>
        </p:nvCxnSpPr>
        <p:spPr>
          <a:xfrm>
            <a:off x="5351158" y="4430486"/>
            <a:ext cx="6357257" cy="1626734"/>
          </a:xfrm>
          <a:prstGeom prst="straightConnector1">
            <a:avLst/>
          </a:prstGeom>
          <a:ln w="38100">
            <a:solidFill>
              <a:srgbClr val="9013ED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CDB73BD-2630-6C61-56BA-D43CCEB3E3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211" y="953445"/>
            <a:ext cx="2744348" cy="1127144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1929910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C1020-E0FE-2C57-C791-6D57B8492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an image stimulus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E2474-F558-A866-FF2D-AA1767E8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</a:t>
            </a:r>
            <a:r>
              <a:rPr lang="en-US" dirty="0" err="1"/>
              <a:t>flanker_display</a:t>
            </a:r>
            <a:endParaRPr lang="en-US" dirty="0"/>
          </a:p>
          <a:p>
            <a:r>
              <a:rPr lang="en-US" dirty="0"/>
              <a:t>Start: 0.5</a:t>
            </a:r>
          </a:p>
          <a:p>
            <a:r>
              <a:rPr lang="en-US" dirty="0"/>
              <a:t>Duration: 3</a:t>
            </a:r>
          </a:p>
          <a:p>
            <a:pPr lvl="1"/>
            <a:r>
              <a:rPr lang="en-US" dirty="0"/>
              <a:t>So it displays for 3 seconds</a:t>
            </a:r>
          </a:p>
          <a:p>
            <a:r>
              <a:rPr lang="en-US" dirty="0"/>
              <a:t>Image: $image</a:t>
            </a:r>
          </a:p>
          <a:p>
            <a:pPr lvl="1"/>
            <a:r>
              <a:rPr lang="en-US" dirty="0"/>
              <a:t>Don’t forget the dollar sign</a:t>
            </a:r>
          </a:p>
          <a:p>
            <a:pPr lvl="1"/>
            <a:r>
              <a:rPr lang="en-US" dirty="0"/>
              <a:t>SET EVERY REPEAT!!</a:t>
            </a:r>
          </a:p>
          <a:p>
            <a:pPr lvl="2"/>
            <a:r>
              <a:rPr lang="en-US" dirty="0"/>
              <a:t>Or else it will not work</a:t>
            </a:r>
          </a:p>
          <a:p>
            <a:r>
              <a:rPr lang="en-US" dirty="0"/>
              <a:t>Click ‘ok’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EB0B66-F57F-512D-FD7C-6DE135EE7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515" y="272805"/>
            <a:ext cx="1701370" cy="172483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0F64DB-81D1-F1F2-CC59-3ADFDD7EB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4973" y="2850552"/>
            <a:ext cx="6020109" cy="2825895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3668558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321FD-200C-CBC5-1D7E-C7C5B9AB7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keyboard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99913-35F6-447C-FB1F-1FD8204E8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</a:t>
            </a:r>
            <a:r>
              <a:rPr lang="en-US" dirty="0" err="1"/>
              <a:t>flanker_resp</a:t>
            </a:r>
            <a:endParaRPr lang="en-US" dirty="0"/>
          </a:p>
          <a:p>
            <a:r>
              <a:rPr lang="en-US" dirty="0"/>
              <a:t>Start 0.5</a:t>
            </a:r>
          </a:p>
          <a:p>
            <a:r>
              <a:rPr lang="en-US" dirty="0"/>
              <a:t>Duration 3</a:t>
            </a:r>
          </a:p>
          <a:p>
            <a:r>
              <a:rPr lang="en-US" dirty="0"/>
              <a:t>Force end of routine should be checked</a:t>
            </a:r>
          </a:p>
          <a:p>
            <a:r>
              <a:rPr lang="en-US" dirty="0"/>
              <a:t>Allowed keys are the arrow keys and those should be in single quotes and lowercase</a:t>
            </a:r>
          </a:p>
          <a:p>
            <a:pPr lvl="1"/>
            <a:r>
              <a:rPr lang="en-US" dirty="0"/>
              <a:t>‘up’</a:t>
            </a:r>
          </a:p>
          <a:p>
            <a:pPr lvl="1"/>
            <a:r>
              <a:rPr lang="en-US" dirty="0"/>
              <a:t>And separated by commas</a:t>
            </a:r>
          </a:p>
          <a:p>
            <a:r>
              <a:rPr lang="en-US" dirty="0"/>
              <a:t>Then click the data tab at the top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81F2F5-8929-13B7-8895-187E60D55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772" y="572616"/>
            <a:ext cx="4669192" cy="2714870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3255708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7EDD-4433-D25E-532E-82E73783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</a:t>
            </a:r>
            <a:r>
              <a:rPr lang="en-US" dirty="0" err="1"/>
              <a:t>PsychoPy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A243F-EB57-0F5E-05F1-692F62A03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don’t have it downloaded or aren’t using a cog lab laptop, find instructions on how to download it on Canvas!</a:t>
            </a:r>
          </a:p>
          <a:p>
            <a:r>
              <a:rPr lang="en-US" dirty="0"/>
              <a:t>Open up </a:t>
            </a:r>
            <a:r>
              <a:rPr lang="en-US" dirty="0" err="1"/>
              <a:t>PsychoPy</a:t>
            </a:r>
            <a:r>
              <a:rPr lang="en-US" dirty="0"/>
              <a:t> (it will likely take a few minutes to load, don’t worry)</a:t>
            </a:r>
          </a:p>
          <a:p>
            <a:r>
              <a:rPr lang="en-US" dirty="0"/>
              <a:t>You should see three windows: builder, coder, runner</a:t>
            </a:r>
          </a:p>
          <a:p>
            <a:r>
              <a:rPr lang="en-US" dirty="0"/>
              <a:t>We’ll be working in builder! </a:t>
            </a:r>
          </a:p>
          <a:p>
            <a:r>
              <a:rPr lang="en-US" dirty="0"/>
              <a:t>Make sure to maximize the window!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7A725-7605-5D74-E3A3-97521B31A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300" y="3429000"/>
            <a:ext cx="1474127" cy="1961337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7A0EF1-3E03-1493-3BDA-AE60FFE7E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671" y="153311"/>
            <a:ext cx="3735957" cy="1537377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1706187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75076-EB70-5DFC-1120-AC9225829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the ‘store correct’ 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7680F-816E-D9AB-C3FE-380C40B31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correct answer to $</a:t>
            </a:r>
            <a:r>
              <a:rPr lang="en-US" dirty="0" err="1"/>
              <a:t>corr_ans</a:t>
            </a:r>
            <a:endParaRPr lang="en-US" dirty="0"/>
          </a:p>
          <a:p>
            <a:r>
              <a:rPr lang="en-US" dirty="0"/>
              <a:t>Then you can click ok</a:t>
            </a:r>
          </a:p>
          <a:p>
            <a:r>
              <a:rPr lang="en-US" dirty="0"/>
              <a:t>This will track if participants get it right</a:t>
            </a:r>
          </a:p>
          <a:p>
            <a:r>
              <a:rPr lang="en-US" dirty="0"/>
              <a:t>Click ok </a:t>
            </a:r>
          </a:p>
          <a:p>
            <a:r>
              <a:rPr lang="en-US" dirty="0"/>
              <a:t>Save experiment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599774-159E-7FE6-7D56-513224B25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18925"/>
            <a:ext cx="5414878" cy="140336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485765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C6811-D990-9BA7-0D91-A84444644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a final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C0D0D-75D8-E4E8-B121-F2008EECB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“goodbye”</a:t>
            </a:r>
          </a:p>
          <a:p>
            <a:r>
              <a:rPr lang="en-US" dirty="0"/>
              <a:t>Add a text element that tells participants the experiment is over and to press the space bar to exit</a:t>
            </a:r>
          </a:p>
          <a:p>
            <a:r>
              <a:rPr lang="en-US" dirty="0"/>
              <a:t>Add a keyboard response that only allows the space bar key</a:t>
            </a:r>
          </a:p>
          <a:p>
            <a:r>
              <a:rPr lang="en-US" dirty="0"/>
              <a:t>0.5 start</a:t>
            </a:r>
          </a:p>
          <a:p>
            <a:r>
              <a:rPr lang="en-US" dirty="0"/>
              <a:t>Blank duration</a:t>
            </a:r>
          </a:p>
        </p:txBody>
      </p:sp>
    </p:spTree>
    <p:extLst>
      <p:ext uri="{BB962C8B-B14F-4D97-AF65-F5344CB8AC3E}">
        <p14:creationId xmlns:p14="http://schemas.microsoft.com/office/powerpoint/2010/main" val="3020180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D99A-ACF5-B2C5-2ABC-6DFEDF3F0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you can see if it runs!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A483C-1E12-6D9A-0E60-161730332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definitely should run through it and check that it works</a:t>
            </a:r>
          </a:p>
          <a:p>
            <a:r>
              <a:rPr lang="en-US" dirty="0"/>
              <a:t>Then you can look at the data and see what it looks like </a:t>
            </a:r>
          </a:p>
          <a:p>
            <a:pPr lvl="1"/>
            <a:r>
              <a:rPr lang="en-US" dirty="0"/>
              <a:t>Ask yourself how you would get everyone’s data from them</a:t>
            </a:r>
          </a:p>
          <a:p>
            <a:pPr lvl="1"/>
            <a:r>
              <a:rPr lang="en-US" dirty="0"/>
              <a:t>Each person gets their own data file</a:t>
            </a:r>
          </a:p>
          <a:p>
            <a:r>
              <a:rPr lang="en-US" dirty="0"/>
              <a:t>If it doesn’t work, check back through the steps carefully and see if you missed something</a:t>
            </a:r>
          </a:p>
          <a:p>
            <a:r>
              <a:rPr lang="en-US" dirty="0"/>
              <a:t>Or ask your instructor for help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r>
              <a:rPr lang="en-US" dirty="0">
                <a:sym typeface="Wingdings" panose="05000000000000000000" pitchFamily="2" charset="2"/>
              </a:rPr>
              <a:t>Or google it too! Pavlovia.com can help a lot (it’s a forum all about </a:t>
            </a:r>
            <a:r>
              <a:rPr lang="en-US" dirty="0" err="1">
                <a:sym typeface="Wingdings" panose="05000000000000000000" pitchFamily="2" charset="2"/>
              </a:rPr>
              <a:t>psychopy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59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DF65B-FA12-7A0C-A6AB-AC46A978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Orient yourself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B2746-E990-2E63-ACA9-FE5C280C7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 what you see</a:t>
            </a:r>
          </a:p>
          <a:p>
            <a:r>
              <a:rPr lang="en-US" dirty="0"/>
              <a:t>There should be a menu on the right-hand side</a:t>
            </a:r>
          </a:p>
          <a:p>
            <a:r>
              <a:rPr lang="en-US" dirty="0"/>
              <a:t>A blue “trial” routine at the bottom</a:t>
            </a:r>
          </a:p>
          <a:p>
            <a:r>
              <a:rPr lang="en-US" dirty="0"/>
              <a:t>A menu at the top (with file, edit,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F7D32-9AFB-B37B-55E9-F381838EF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934" y="681037"/>
            <a:ext cx="3128351" cy="4600081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A55187-1FE5-C774-D4FA-C826814A2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693" y="5072207"/>
            <a:ext cx="3314870" cy="1581231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C2809A-06A3-77CC-F3FC-DC348C594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354" y="4055954"/>
            <a:ext cx="4254719" cy="53977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260756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808-F460-F974-1767-15CC0A9C8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Right-click the blue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E7015-AB63-4158-D65C-0F8D1DAFC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Rename it “welcome”</a:t>
            </a:r>
          </a:p>
          <a:p>
            <a:r>
              <a:rPr lang="en-US" dirty="0"/>
              <a:t>Save the experiment to a new folder</a:t>
            </a:r>
          </a:p>
          <a:p>
            <a:r>
              <a:rPr lang="en-US" dirty="0"/>
              <a:t>Call that folder </a:t>
            </a:r>
            <a:r>
              <a:rPr lang="en-US" dirty="0" err="1"/>
              <a:t>YOURNAME_FlankerDemo_CogLab</a:t>
            </a:r>
            <a:endParaRPr lang="en-US" dirty="0"/>
          </a:p>
          <a:p>
            <a:r>
              <a:rPr lang="en-US" dirty="0"/>
              <a:t>Call your </a:t>
            </a:r>
            <a:r>
              <a:rPr lang="en-US" dirty="0" err="1"/>
              <a:t>psychopy</a:t>
            </a:r>
            <a:r>
              <a:rPr lang="en-US" dirty="0"/>
              <a:t> file </a:t>
            </a:r>
            <a:r>
              <a:rPr lang="en-US" dirty="0" err="1"/>
              <a:t>YOURNAME_FlankerDemo</a:t>
            </a:r>
            <a:endParaRPr lang="en-US" dirty="0"/>
          </a:p>
          <a:p>
            <a:r>
              <a:rPr lang="en-US" dirty="0" err="1"/>
              <a:t>PsychoPy</a:t>
            </a:r>
            <a:r>
              <a:rPr lang="en-US" dirty="0"/>
              <a:t> will not autosave</a:t>
            </a:r>
          </a:p>
          <a:p>
            <a:r>
              <a:rPr lang="en-US" dirty="0"/>
              <a:t>So be sure to save often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6EFF5-A20B-C652-12FE-7565C917A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228" y="171356"/>
            <a:ext cx="4582885" cy="2186089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780992-C8AF-D23E-26F6-818AFC2C4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670" y="3429000"/>
            <a:ext cx="2664740" cy="87132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235877-1F57-362A-3B2F-A47A2DF715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599" y="4300328"/>
            <a:ext cx="1542154" cy="1686731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117229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0121-A156-89C2-39AC-6D9B1968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in the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F1E32-A2AF-FA66-FAC1-A08A7FC69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that right hand menu</a:t>
            </a:r>
          </a:p>
          <a:p>
            <a:r>
              <a:rPr lang="en-US" dirty="0"/>
              <a:t>Find the text stimuli</a:t>
            </a:r>
          </a:p>
          <a:p>
            <a:pPr lvl="1"/>
            <a:r>
              <a:rPr lang="en-US" dirty="0"/>
              <a:t>It might be under stimuli or maybe favorites</a:t>
            </a:r>
          </a:p>
          <a:p>
            <a:r>
              <a:rPr lang="en-US" dirty="0"/>
              <a:t>Click it to add a text stimuli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B7A92-5B41-1865-9D57-E56D98CF5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248" y="496957"/>
            <a:ext cx="3128351" cy="4600081"/>
          </a:xfrm>
          <a:prstGeom prst="rect">
            <a:avLst/>
          </a:prstGeom>
          <a:ln w="76200">
            <a:solidFill>
              <a:srgbClr val="9013ED"/>
            </a:solidFill>
          </a:ln>
        </p:spPr>
      </p:pic>
      <p:sp>
        <p:nvSpPr>
          <p:cNvPr id="5" name="Star: 10 Points 4">
            <a:extLst>
              <a:ext uri="{FF2B5EF4-FFF2-40B4-BE49-F238E27FC236}">
                <a16:creationId xmlns:a16="http://schemas.microsoft.com/office/drawing/2014/main" id="{CEBD2A2F-C437-C2CB-E5C7-C2D58C6B3777}"/>
              </a:ext>
            </a:extLst>
          </p:cNvPr>
          <p:cNvSpPr/>
          <p:nvPr/>
        </p:nvSpPr>
        <p:spPr>
          <a:xfrm>
            <a:off x="9862456" y="2188592"/>
            <a:ext cx="1415143" cy="1045029"/>
          </a:xfrm>
          <a:prstGeom prst="star10">
            <a:avLst/>
          </a:prstGeom>
          <a:noFill/>
          <a:ln w="76200"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97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A7648-1D3D-0B31-C341-0EBBE9E5E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the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00FB4-505D-5E1E-3474-CAA1220BF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it “hi”</a:t>
            </a:r>
          </a:p>
          <a:p>
            <a:r>
              <a:rPr lang="en-US" dirty="0"/>
              <a:t>Start: 0.5</a:t>
            </a:r>
          </a:p>
          <a:p>
            <a:r>
              <a:rPr lang="en-US" dirty="0"/>
              <a:t>Duration blank</a:t>
            </a:r>
          </a:p>
          <a:p>
            <a:r>
              <a:rPr lang="en-US" dirty="0"/>
              <a:t>Text: instructions on flanker</a:t>
            </a:r>
          </a:p>
          <a:p>
            <a:r>
              <a:rPr lang="en-US" dirty="0"/>
              <a:t>Keep it constant</a:t>
            </a:r>
          </a:p>
          <a:p>
            <a:r>
              <a:rPr lang="en-US" dirty="0"/>
              <a:t>Click ok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D3E469-EB6A-1D9E-C13D-C945393B8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005" y="1027906"/>
            <a:ext cx="6140766" cy="4769095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2462775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DD5C-A040-7345-6188-347D7D9C5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keyboard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AF11F-8980-5BB1-BF66-59EB5DC32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Just click on the keyboard icon</a:t>
            </a:r>
          </a:p>
          <a:p>
            <a:r>
              <a:rPr lang="en-US" dirty="0"/>
              <a:t>Might be under “responses” in the right-hand menu</a:t>
            </a:r>
          </a:p>
          <a:p>
            <a:r>
              <a:rPr lang="en-US" dirty="0"/>
              <a:t>Change the name to “</a:t>
            </a:r>
            <a:r>
              <a:rPr lang="en-US" dirty="0" err="1"/>
              <a:t>begin_flanker</a:t>
            </a:r>
            <a:r>
              <a:rPr lang="en-US" dirty="0"/>
              <a:t>”</a:t>
            </a:r>
          </a:p>
          <a:p>
            <a:r>
              <a:rPr lang="en-US" dirty="0"/>
              <a:t>Start time: 0.5</a:t>
            </a:r>
          </a:p>
          <a:p>
            <a:r>
              <a:rPr lang="en-US" dirty="0"/>
              <a:t>Duration blank</a:t>
            </a:r>
          </a:p>
          <a:p>
            <a:r>
              <a:rPr lang="en-US" dirty="0"/>
              <a:t>Allowed keys</a:t>
            </a:r>
          </a:p>
          <a:p>
            <a:pPr lvl="1"/>
            <a:r>
              <a:rPr lang="en-US" dirty="0"/>
              <a:t>‘space’ and that’s it</a:t>
            </a:r>
          </a:p>
          <a:p>
            <a:pPr lvl="1"/>
            <a:r>
              <a:rPr lang="en-US" dirty="0"/>
              <a:t>Keep it constant</a:t>
            </a:r>
          </a:p>
          <a:p>
            <a:r>
              <a:rPr lang="en-US" dirty="0"/>
              <a:t>Click ok</a:t>
            </a:r>
          </a:p>
          <a:p>
            <a:r>
              <a:rPr lang="en-US" dirty="0"/>
              <a:t>Save the experiment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656BB7-35BF-5B39-79EE-7D5FC616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175" y="459349"/>
            <a:ext cx="2471540" cy="200547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499D69-3637-6A49-B0A9-EE6631EBC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144" y="3188090"/>
            <a:ext cx="5376338" cy="3305080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3229308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E7022-3FA2-B0AA-0F1D-2C4741E19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09332-854E-AD8B-D644-EA0C8D00F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it </a:t>
            </a:r>
            <a:r>
              <a:rPr lang="en-US" dirty="0" err="1"/>
              <a:t>flanker_trials</a:t>
            </a:r>
            <a:endParaRPr lang="en-US" dirty="0"/>
          </a:p>
          <a:p>
            <a:r>
              <a:rPr lang="en-US" dirty="0"/>
              <a:t>Template can be </a:t>
            </a:r>
            <a:r>
              <a:rPr lang="en-US" dirty="0" err="1"/>
              <a:t>basic:blank</a:t>
            </a:r>
            <a:endParaRPr lang="en-US" dirty="0"/>
          </a:p>
          <a:p>
            <a:r>
              <a:rPr lang="en-US" dirty="0"/>
              <a:t>Click ok</a:t>
            </a:r>
          </a:p>
          <a:p>
            <a:r>
              <a:rPr lang="en-US" dirty="0"/>
              <a:t>Place it to the right of “welcome”</a:t>
            </a:r>
          </a:p>
          <a:p>
            <a:pPr lvl="1"/>
            <a:r>
              <a:rPr lang="en-US" dirty="0"/>
              <a:t>You should see a little dot on the line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2A24D8-B173-BF7B-9DCA-07EDBB0C3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698" y="1015231"/>
            <a:ext cx="2774987" cy="162078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E3F185-99F1-0740-71A8-F0C26B2E3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346" y="4554814"/>
            <a:ext cx="4534565" cy="1620788"/>
          </a:xfrm>
          <a:prstGeom prst="rect">
            <a:avLst/>
          </a:prstGeom>
          <a:ln w="38100">
            <a:solidFill>
              <a:srgbClr val="9013ED"/>
            </a:solidFill>
          </a:ln>
        </p:spPr>
      </p:pic>
    </p:spTree>
    <p:extLst>
      <p:ext uri="{BB962C8B-B14F-4D97-AF65-F5344CB8AC3E}">
        <p14:creationId xmlns:p14="http://schemas.microsoft.com/office/powerpoint/2010/main" val="559307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6BF9-2EF9-E3EA-CD90-25B24A52E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create some stimuli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BC7DA-500F-0148-9C36-998142E0D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up a new, blank PowerPoint presentation</a:t>
            </a:r>
          </a:p>
          <a:p>
            <a:r>
              <a:rPr lang="en-US" dirty="0"/>
              <a:t>Add a blank slide</a:t>
            </a:r>
          </a:p>
          <a:p>
            <a:r>
              <a:rPr lang="en-US" dirty="0"/>
              <a:t>Go to insert at the top ribbon</a:t>
            </a:r>
          </a:p>
          <a:p>
            <a:r>
              <a:rPr lang="en-US" dirty="0"/>
              <a:t>Insert a block arrow shape</a:t>
            </a:r>
          </a:p>
          <a:p>
            <a:r>
              <a:rPr lang="en-US" dirty="0"/>
              <a:t>Copy it and paste it 4 times so it’s like this: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6B62411-0105-345A-AB77-8347AB0325B2}"/>
              </a:ext>
            </a:extLst>
          </p:cNvPr>
          <p:cNvSpPr/>
          <p:nvPr/>
        </p:nvSpPr>
        <p:spPr>
          <a:xfrm>
            <a:off x="4865914" y="4918528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A5E0992-417F-8CBE-B65C-78DD88598245}"/>
              </a:ext>
            </a:extLst>
          </p:cNvPr>
          <p:cNvSpPr/>
          <p:nvPr/>
        </p:nvSpPr>
        <p:spPr>
          <a:xfrm>
            <a:off x="6662057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328AFF00-A6C0-A530-AB5F-739A3C987288}"/>
              </a:ext>
            </a:extLst>
          </p:cNvPr>
          <p:cNvSpPr/>
          <p:nvPr/>
        </p:nvSpPr>
        <p:spPr>
          <a:xfrm>
            <a:off x="8458200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77791E2-7D8A-8D52-A095-420D51C84806}"/>
              </a:ext>
            </a:extLst>
          </p:cNvPr>
          <p:cNvSpPr/>
          <p:nvPr/>
        </p:nvSpPr>
        <p:spPr>
          <a:xfrm>
            <a:off x="3069771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F70B121-2779-7D58-7E35-D0CDA53C5510}"/>
              </a:ext>
            </a:extLst>
          </p:cNvPr>
          <p:cNvSpPr/>
          <p:nvPr/>
        </p:nvSpPr>
        <p:spPr>
          <a:xfrm>
            <a:off x="1273628" y="4918527"/>
            <a:ext cx="1545772" cy="1258435"/>
          </a:xfrm>
          <a:prstGeom prst="rightArrow">
            <a:avLst/>
          </a:prstGeom>
          <a:solidFill>
            <a:srgbClr val="9013ED"/>
          </a:solidFill>
          <a:ln>
            <a:solidFill>
              <a:srgbClr val="9013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28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992</Words>
  <Application>Microsoft Office PowerPoint</Application>
  <PresentationFormat>Widescreen</PresentationFormat>
  <Paragraphs>151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Aptos</vt:lpstr>
      <vt:lpstr>Aptos Display</vt:lpstr>
      <vt:lpstr>Arial</vt:lpstr>
      <vt:lpstr>Wingdings</vt:lpstr>
      <vt:lpstr>Office Theme</vt:lpstr>
      <vt:lpstr>Flanker Experiment in Psychopy</vt:lpstr>
      <vt:lpstr>Open PsychoPy</vt:lpstr>
      <vt:lpstr>Orient yourself</vt:lpstr>
      <vt:lpstr>Right-click the blue trial</vt:lpstr>
      <vt:lpstr>Now in the experiment</vt:lpstr>
      <vt:lpstr>Edit the settings</vt:lpstr>
      <vt:lpstr>Add a keyboard response</vt:lpstr>
      <vt:lpstr>Add a new routine</vt:lpstr>
      <vt:lpstr>Let’s create some stimuli</vt:lpstr>
      <vt:lpstr>Now</vt:lpstr>
      <vt:lpstr>Then</vt:lpstr>
      <vt:lpstr>Naming your images</vt:lpstr>
      <vt:lpstr>Good, now let’s go into excel</vt:lpstr>
      <vt:lpstr>Your image column will be paths </vt:lpstr>
      <vt:lpstr>Your corr_ans column is the correct answer</vt:lpstr>
      <vt:lpstr>Cong is whether it’s congruent</vt:lpstr>
      <vt:lpstr>Add a loop</vt:lpstr>
      <vt:lpstr>Add an image stimulus</vt:lpstr>
      <vt:lpstr>Add a keyboard response</vt:lpstr>
      <vt:lpstr>Check the ‘store correct’ box</vt:lpstr>
      <vt:lpstr>Insert a final routine</vt:lpstr>
      <vt:lpstr>Now you can see if it runs!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McCoy,Haley</dc:creator>
  <cp:lastModifiedBy>McCoy,Haley</cp:lastModifiedBy>
  <cp:revision>1</cp:revision>
  <dcterms:created xsi:type="dcterms:W3CDTF">2025-04-01T16:12:45Z</dcterms:created>
  <dcterms:modified xsi:type="dcterms:W3CDTF">2025-04-03T16:52:28Z</dcterms:modified>
</cp:coreProperties>
</file>